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3004800" cy="9753600"/>
  <p:notesSz cx="6858000" cy="9144000"/>
  <p:defaultTextStyle>
    <a:defPPr marL="0" marR="0" indent="0" algn="l" defTabSz="914218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554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108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664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218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2772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326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599882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436" algn="l" defTabSz="584083" rtl="0" fontAlgn="auto" latinLnBrk="0" hangingPunct="0">
      <a:lnSpc>
        <a:spcPct val="100000"/>
      </a:lnSpc>
      <a:spcBef>
        <a:spcPts val="2399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8616" autoAdjust="0"/>
  </p:normalViewPr>
  <p:slideViewPr>
    <p:cSldViewPr snapToGrid="0" snapToObjects="1">
      <p:cViewPr>
        <p:scale>
          <a:sx n="50" d="100"/>
          <a:sy n="50" d="100"/>
        </p:scale>
        <p:origin x="-542" y="257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078319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554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108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664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218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2772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326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599882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436" defTabSz="457108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 course was</a:t>
            </a:r>
            <a:r>
              <a:rPr lang="en-US" baseline="0" dirty="0" smtClean="0"/>
              <a:t> offered in spring of 2018 and this is our teaching staff.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3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hope that anyone who is interested</a:t>
            </a:r>
            <a:r>
              <a:rPr lang="en-US" baseline="0" dirty="0" smtClean="0"/>
              <a:t> in data science and how to apply unsupervised machine learning to their data will enjoy watching this video and learn one possible approach to organizing their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URL for</a:t>
            </a:r>
            <a:r>
              <a:rPr lang="en-US" baseline="0" dirty="0" smtClean="0"/>
              <a:t> downloading video</a:t>
            </a:r>
            <a:endParaRPr lang="en-US" dirty="0" smtClean="0"/>
          </a:p>
          <a:p>
            <a:r>
              <a:rPr lang="en-US" dirty="0" smtClean="0"/>
              <a:t>Go to code after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4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5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790" tIns="50790" rIns="50790" bIns="50790" anchor="ctr"/>
          <a:lstStyle/>
          <a:p>
            <a:pPr defTabSz="457108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199"/>
            <a:ext cx="12192000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199"/>
            <a:ext cx="12192000" cy="18034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55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10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66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21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2061" y="431801"/>
            <a:ext cx="479278" cy="398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1" y="5163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5" y="1"/>
            <a:ext cx="6502401" cy="486410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1" y="2362202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790" tIns="50790" rIns="50790" bIns="5079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2417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4"/>
            <a:ext cx="12192000" cy="8535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1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1" y="5163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1" y="2641601"/>
            <a:ext cx="6705600" cy="357429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1" y="0"/>
            <a:ext cx="5486400" cy="97536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1" y="7700489"/>
            <a:ext cx="6705600" cy="104129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108">
              <a:spcBef>
                <a:spcPts val="0"/>
              </a:spcBef>
              <a:buClrTx/>
              <a:buSzTx/>
              <a:buFontTx/>
              <a:buNone/>
              <a:defRPr sz="61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5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>
            <a:lvl1pPr marL="0" indent="0" defTabSz="728228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199"/>
            <a:ext cx="12192000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199"/>
            <a:ext cx="12192000" cy="18034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55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10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66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21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2061" y="431801"/>
            <a:ext cx="479278" cy="398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5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790" tIns="50790" rIns="50790" bIns="50790" anchor="ctr"/>
          <a:lstStyle/>
          <a:p>
            <a:pPr defTabSz="457108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199"/>
            <a:ext cx="12192000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199"/>
            <a:ext cx="12192000" cy="18034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55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10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66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21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9479" y="419102"/>
            <a:ext cx="479278" cy="398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2061" y="431801"/>
            <a:ext cx="479278" cy="398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1" y="6141013"/>
            <a:ext cx="6705600" cy="14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790" tIns="50790" rIns="50790" bIns="50790" anchor="ctr"/>
          <a:lstStyle/>
          <a:p>
            <a:pPr defTabSz="457108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1" y="0"/>
            <a:ext cx="5486400" cy="97536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1" y="6426199"/>
            <a:ext cx="6705600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1" y="4267199"/>
            <a:ext cx="6705600" cy="18034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55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10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664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218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22061" y="431801"/>
            <a:ext cx="479278" cy="3980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1" y="5163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1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1"/>
            <a:ext cx="12192000" cy="264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790" tIns="50790" rIns="50790" bIns="50790" anchor="ctr"/>
          <a:lstStyle/>
          <a:p>
            <a:pPr defTabSz="457108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1" y="10751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1" y="5163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1" y="516364"/>
            <a:ext cx="11176000" cy="39803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10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19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1" y="1536701"/>
            <a:ext cx="5486400" cy="77978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1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1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9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900"/>
            </a:lvl2pPr>
            <a:lvl3pPr>
              <a:buClr>
                <a:schemeClr val="accent1"/>
              </a:buClr>
              <a:buChar char="▸"/>
              <a:defRPr sz="2900"/>
            </a:lvl3pPr>
            <a:lvl4pPr>
              <a:buClr>
                <a:schemeClr val="accent1"/>
              </a:buClr>
              <a:buChar char="▸"/>
              <a:defRPr sz="2900"/>
            </a:lvl4pPr>
            <a:lvl5pPr>
              <a:buClr>
                <a:schemeClr val="accent1"/>
              </a:buClr>
              <a:buChar char="▸"/>
              <a:defRPr sz="2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1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790" tIns="50790" rIns="50790" bIns="50790" anchor="ctr"/>
          <a:lstStyle/>
          <a:p>
            <a:pPr defTabSz="457108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0" tIns="50790" rIns="50790" bIns="5079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0" tIns="50790" rIns="50790" bIns="5079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14242" y="431801"/>
            <a:ext cx="479278" cy="398037"/>
          </a:xfrm>
          <a:prstGeom prst="rect">
            <a:avLst/>
          </a:prstGeom>
          <a:ln w="12700">
            <a:miter lim="400000"/>
          </a:ln>
        </p:spPr>
        <p:txBody>
          <a:bodyPr wrap="none" lIns="50790" tIns="50790" rIns="50790" bIns="5079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554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108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664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218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2772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326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599882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436" algn="l" defTabSz="584083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1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412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8822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234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7646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056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6468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0880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5290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3999702" marR="0" indent="-444412" algn="l" defTabSz="584083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3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554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108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664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218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2772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326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599882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436" algn="r" defTabSz="584083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ca-using-python-scikit-learn-e653f8989e60" TargetMode="External"/><Relationship Id="rId2" Type="http://schemas.openxmlformats.org/officeDocument/2006/relationships/hyperlink" Target="https://plot.ly/python/choropleth-maps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akevdp.github.io/PythonDataScienceHandbook/05.11-k-means.html" TargetMode="External"/><Relationship Id="rId4" Type="http://schemas.openxmlformats.org/officeDocument/2006/relationships/hyperlink" Target="https://stackoverflow.com/questions/30244952/python-pandas-create-new-column-with-groupby-su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sz="7200" dirty="0" smtClean="0"/>
              <a:t>STRANGER CLUSTERINGS</a:t>
            </a:r>
            <a:endParaRPr sz="7200"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131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 smtClean="0"/>
              <a:t>EMILY SHOEMAKER</a:t>
            </a:r>
            <a:endParaRPr dirty="0"/>
          </a:p>
          <a:p>
            <a:pPr defTabSz="362131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131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CSCI E-29</a:t>
            </a:r>
          </a:p>
          <a:p>
            <a:pPr defTabSz="362131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2" y="1600978"/>
            <a:ext cx="1964998" cy="2310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4411174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8" y="4411174"/>
            <a:ext cx="1858394" cy="1858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4411174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67767" y="1353820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405592" y="3308104"/>
            <a:ext cx="2449368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44304" y="6594058"/>
            <a:ext cx="2346776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9458" y="6594058"/>
            <a:ext cx="2346776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313811" y="6594058"/>
            <a:ext cx="2348380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4411174"/>
            <a:ext cx="1858394" cy="1858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9767" y="6594058"/>
            <a:ext cx="2346776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4411174"/>
            <a:ext cx="185777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84920" y="6594058"/>
            <a:ext cx="2346776" cy="84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0" tIns="50790" rIns="50790" bIns="5079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187" name="Max = [10,9, or 8] based on your project select one"/>
          <p:cNvSpPr txBox="1"/>
          <p:nvPr/>
        </p:nvSpPr>
        <p:spPr>
          <a:xfrm>
            <a:off x="406401" y="1075163"/>
            <a:ext cx="11176000" cy="39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0" tIns="50790" rIns="50790" bIns="50790" anchor="b">
            <a:spAutoFit/>
          </a:bodyPr>
          <a:lstStyle>
            <a:lvl1pPr defTabSz="457200">
              <a:lnSpc>
                <a:spcPct val="80000"/>
              </a:lnSpc>
              <a:spcBef>
                <a:spcPts val="0"/>
              </a:spcBef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Max </a:t>
            </a:r>
            <a:r>
              <a:rPr dirty="0" smtClean="0"/>
              <a:t>=</a:t>
            </a:r>
            <a:r>
              <a:rPr lang="en-US" dirty="0" smtClean="0"/>
              <a:t> 10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06400" y="1889298"/>
            <a:ext cx="11610340" cy="3857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spcBef>
                <a:spcPts val="240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This project is an exploration of a UFO Sightings dataset that I found online. Using </a:t>
            </a:r>
            <a:r>
              <a:rPr lang="en-US" sz="3200" dirty="0">
                <a:solidFill>
                  <a:srgbClr val="FFFFFF"/>
                </a:solidFill>
              </a:rPr>
              <a:t>methods learned in class, I </a:t>
            </a:r>
            <a:r>
              <a:rPr lang="en-US" sz="3200" dirty="0" smtClean="0">
                <a:solidFill>
                  <a:srgbClr val="FFFFFF"/>
                </a:solidFill>
              </a:rPr>
              <a:t>first demonstrate how to visualize this data in various ways. I then go </a:t>
            </a:r>
            <a:r>
              <a:rPr lang="en-US" sz="3200" dirty="0">
                <a:solidFill>
                  <a:srgbClr val="FFFFFF"/>
                </a:solidFill>
              </a:rPr>
              <a:t>through several pre-processing steps to </a:t>
            </a:r>
            <a:r>
              <a:rPr lang="en-US" sz="3200" dirty="0" smtClean="0">
                <a:solidFill>
                  <a:srgbClr val="FFFFFF"/>
                </a:solidFill>
              </a:rPr>
              <a:t>make the dataset </a:t>
            </a:r>
            <a:r>
              <a:rPr lang="en-US" sz="3200" dirty="0">
                <a:solidFill>
                  <a:srgbClr val="FFFFFF"/>
                </a:solidFill>
              </a:rPr>
              <a:t>suitable for machine learning. </a:t>
            </a:r>
            <a:r>
              <a:rPr lang="en-US" sz="3200" dirty="0" smtClean="0">
                <a:solidFill>
                  <a:srgbClr val="FFFFFF"/>
                </a:solidFill>
              </a:rPr>
              <a:t>Finally, I demonstrate the use of PCA to reduce the number of dimensions of the data and then apply k-means in an attempt to find meaningful clusters.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Avenir Next Medium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306001"/>
            <a:ext cx="12192000" cy="6108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PANDAS</a:t>
            </a:r>
            <a:endParaRPr lang="en-US" dirty="0" smtClean="0"/>
          </a:p>
          <a:p>
            <a:r>
              <a:rPr lang="en-US" dirty="0" smtClean="0"/>
              <a:t>NUMPY</a:t>
            </a:r>
          </a:p>
          <a:p>
            <a:r>
              <a:rPr lang="en-US" dirty="0" smtClean="0"/>
              <a:t>MATPLOTLIB</a:t>
            </a:r>
          </a:p>
          <a:p>
            <a:r>
              <a:rPr lang="en-US" dirty="0" smtClean="0"/>
              <a:t>PLOTLY</a:t>
            </a:r>
          </a:p>
          <a:p>
            <a:r>
              <a:rPr lang="en-US" dirty="0" smtClean="0"/>
              <a:t>SKLEARN</a:t>
            </a:r>
            <a:endParaRPr dirty="0"/>
          </a:p>
          <a:p>
            <a:r>
              <a:rPr dirty="0" smtClean="0"/>
              <a:t>D</a:t>
            </a:r>
            <a:r>
              <a:rPr lang="en-US" dirty="0" smtClean="0"/>
              <a:t>ownload dataset and notebook from my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  <a:endParaRPr dirty="0"/>
          </a:p>
          <a:p>
            <a:pPr marL="0" indent="0" algn="ctr">
              <a:spcBef>
                <a:spcPts val="2399"/>
              </a:spcBef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r>
              <a:rPr lang="en-US" sz="2800" dirty="0"/>
              <a:t>https://</a:t>
            </a:r>
            <a:r>
              <a:rPr lang="en-US" sz="2800" dirty="0" smtClean="0"/>
              <a:t>github.com/emily-shoemaker/e29-Graduate-Project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" y="870843"/>
            <a:ext cx="12247880" cy="63812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defTabSz="584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Chloropleth</a:t>
            </a:r>
            <a:r>
              <a:rPr lang="en-US" sz="2800" dirty="0"/>
              <a:t> Maps in Python. </a:t>
            </a:r>
            <a:r>
              <a:rPr lang="en-US" sz="2800" i="1" dirty="0" err="1"/>
              <a:t>Plotly</a:t>
            </a:r>
            <a:r>
              <a:rPr lang="en-US" sz="2800" dirty="0"/>
              <a:t>. </a:t>
            </a:r>
            <a:r>
              <a:rPr lang="en-US" sz="2800" dirty="0">
                <a:hlinkClick r:id="rId2"/>
              </a:rPr>
              <a:t>https://plot.ly/python/choropleth-maps/</a:t>
            </a:r>
            <a:r>
              <a:rPr lang="en-US" sz="2800" dirty="0"/>
              <a:t> </a:t>
            </a:r>
          </a:p>
          <a:p>
            <a:pPr marL="342900" indent="-342900" defTabSz="584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CSCI E-29 Lectures and PSETs</a:t>
            </a:r>
          </a:p>
          <a:p>
            <a:pPr marL="342900" indent="-342900" defTabSz="584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Galarnyk</a:t>
            </a:r>
            <a:r>
              <a:rPr lang="en-US" sz="2800" dirty="0"/>
              <a:t>, M. PCA using Python (</a:t>
            </a:r>
            <a:r>
              <a:rPr lang="en-US" sz="2800" dirty="0" err="1"/>
              <a:t>scikit</a:t>
            </a:r>
            <a:r>
              <a:rPr lang="en-US" sz="2800" dirty="0"/>
              <a:t>-learn). </a:t>
            </a:r>
            <a:r>
              <a:rPr lang="en-US" sz="2800" i="1" dirty="0"/>
              <a:t>Towards Data Science. </a:t>
            </a:r>
            <a:r>
              <a:rPr lang="en-US" sz="2800" dirty="0">
                <a:hlinkClick r:id="rId3"/>
              </a:rPr>
              <a:t>https://towardsdatascience.com/pca-using-python-scikit-learn-e653f8989e60</a:t>
            </a:r>
            <a:endParaRPr lang="en-US" sz="2800" dirty="0"/>
          </a:p>
          <a:p>
            <a:pPr marL="342900" indent="-342900" defTabSz="584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Python Pandas Create New Column with </a:t>
            </a:r>
            <a:r>
              <a:rPr lang="en-US" sz="2800" dirty="0" err="1"/>
              <a:t>Groupby</a:t>
            </a:r>
            <a:r>
              <a:rPr lang="en-US" sz="2800" dirty="0"/>
              <a:t>().Sum(). </a:t>
            </a:r>
            <a:r>
              <a:rPr lang="en-US" sz="2800" i="1" dirty="0"/>
              <a:t>Stack Overflow. </a:t>
            </a:r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stackoverflow.com/questions/30244952/python-pandas-create-new-column-with-groupby-sum</a:t>
            </a:r>
            <a:endParaRPr lang="en-US" sz="2800" dirty="0" smtClean="0"/>
          </a:p>
          <a:p>
            <a:pPr marL="342900" indent="-342900" defTabSz="584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 err="1" smtClean="0"/>
              <a:t>VanderPlas</a:t>
            </a:r>
            <a:r>
              <a:rPr lang="en-US" sz="2800" dirty="0" smtClean="0"/>
              <a:t>, J. </a:t>
            </a:r>
            <a:r>
              <a:rPr lang="en-US" sz="2800" dirty="0"/>
              <a:t>In Depth: k-Means </a:t>
            </a:r>
            <a:r>
              <a:rPr lang="en-US" sz="2800" dirty="0" smtClean="0"/>
              <a:t>Clustering. </a:t>
            </a:r>
            <a:r>
              <a:rPr lang="en-US" sz="2800" i="1" dirty="0" smtClean="0"/>
              <a:t>Python Data Science Handbook. </a:t>
            </a: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jakevdp.github.io/PythonDataScienceHandbook/05.11-k-means.html</a:t>
            </a:r>
            <a:endParaRPr lang="en-US" sz="2800" dirty="0" smtClean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273</Words>
  <Application>Microsoft Office PowerPoint</Application>
  <PresentationFormat>Custom</PresentationFormat>
  <Paragraphs>39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New_Template7</vt:lpstr>
      <vt:lpstr>STRANGER CLUSTERINGS</vt:lpstr>
      <vt:lpstr>CSCI E-29 2018 Staff</vt:lpstr>
      <vt:lpstr>Abstract</vt:lpstr>
      <vt:lpstr>Required Libraries and files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dc:creator>Emily Shoemaker</dc:creator>
  <cp:lastModifiedBy>Emily Shoemaker</cp:lastModifiedBy>
  <cp:revision>9</cp:revision>
  <dcterms:modified xsi:type="dcterms:W3CDTF">2018-05-02T00:58:21Z</dcterms:modified>
</cp:coreProperties>
</file>